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Source Code Pro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15e02068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15e02068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15e02068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15e02068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5e02068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5e02068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5e02068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5e02068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15e02068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15e02068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15e02068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15e02068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5e02068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5e02068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</a:t>
            </a:r>
            <a:r>
              <a:rPr lang="en">
                <a:solidFill>
                  <a:srgbClr val="C521F5"/>
                </a:solidFill>
              </a:rPr>
              <a:t> P  U  S  H</a:t>
            </a:r>
            <a:endParaRPr b="0">
              <a:solidFill>
                <a:srgbClr val="C521F5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</a:t>
            </a:r>
            <a:r>
              <a:rPr lang="en" sz="2400" b="0"/>
              <a:t>revention </a:t>
            </a:r>
            <a:r>
              <a:rPr lang="en" sz="2400"/>
              <a:t>U</a:t>
            </a:r>
            <a:r>
              <a:rPr lang="en" sz="2400" b="0"/>
              <a:t>tilized for </a:t>
            </a:r>
            <a:r>
              <a:rPr lang="en" sz="2400"/>
              <a:t>S</a:t>
            </a:r>
            <a:r>
              <a:rPr lang="en" sz="2400" b="0"/>
              <a:t>tudent </a:t>
            </a:r>
            <a:r>
              <a:rPr lang="en" sz="2400"/>
              <a:t>H</a:t>
            </a:r>
            <a:r>
              <a:rPr lang="en" sz="2400" b="0"/>
              <a:t>ealth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is key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how important communication is in all aspects of life. 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how to communicate assertively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students to communicate with their peers, teachers, and loved ones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students to sit with someone different for lunch, meet someone new and learn 3 things about them ect.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Friend compatibility test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Verbal vs. Non Verbal 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58175" y="185850"/>
            <a:ext cx="69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Day 4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Self-Esteem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importance of self love and boosting students self esteem. 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Compliment grams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Positive Affirmations around the school (Bathrooms, classrooms, hallways, computer labs, ect.)</a:t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148275" y="116650"/>
            <a:ext cx="830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Day 5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925" y="152400"/>
            <a:ext cx="768586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904725" y="4199325"/>
            <a:ext cx="52395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Poppins"/>
                <a:ea typeface="Poppins"/>
                <a:cs typeface="Poppins"/>
                <a:sym typeface="Poppins"/>
              </a:rPr>
              <a:t>      “</a:t>
            </a: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PUSH </a:t>
            </a:r>
            <a:r>
              <a:rPr lang="en" i="1">
                <a:latin typeface="Poppins"/>
                <a:ea typeface="Poppins"/>
                <a:cs typeface="Poppins"/>
                <a:sym typeface="Poppins"/>
              </a:rPr>
              <a:t>harder than yesterday for a better tomorrow.</a:t>
            </a:r>
            <a:r>
              <a:rPr lang="en" sz="1800" i="1">
                <a:latin typeface="Poppins"/>
                <a:ea typeface="Poppins"/>
                <a:cs typeface="Poppins"/>
                <a:sym typeface="Poppins"/>
              </a:rPr>
              <a:t> ” </a:t>
            </a:r>
            <a:endParaRPr sz="1800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Mission</a:t>
            </a:r>
            <a:endParaRPr sz="2400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PUSH</a:t>
            </a:r>
            <a:r>
              <a:rPr lang="en" sz="1800" b="0">
                <a:latin typeface="Lato"/>
                <a:ea typeface="Lato"/>
                <a:cs typeface="Lato"/>
                <a:sym typeface="Lato"/>
              </a:rPr>
              <a:t> encourages all members of the community to utilize prevention by enhancing life skills and resilience to prepare youth for the future.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13972" r="13965"/>
          <a:stretch/>
        </p:blipFill>
        <p:spPr>
          <a:xfrm>
            <a:off x="6771500" y="2804500"/>
            <a:ext cx="2234100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01025"/>
            <a:ext cx="4398300" cy="50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5550" y="8356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Let’s 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PUSH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mental health awareness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for discussion in schools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4294967295"/>
          </p:nvPr>
        </p:nvSpPr>
        <p:spPr>
          <a:xfrm>
            <a:off x="2727075" y="122915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Self- Esteem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Decision Making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Risk Taking and Substance Use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Media Influence/Advertising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Managing Emotions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Communication/Social Skills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Resilience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Suicide Awareness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C521F5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C521F5"/>
                </a:solidFill>
                <a:latin typeface="Raleway"/>
                <a:ea typeface="Raleway"/>
                <a:cs typeface="Raleway"/>
                <a:sym typeface="Raleway"/>
              </a:rPr>
              <a:t>Empathy</a:t>
            </a:r>
            <a:endParaRPr sz="1400" b="1">
              <a:solidFill>
                <a:srgbClr val="C521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350" y="1296375"/>
            <a:ext cx="233150" cy="3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307587" y="103675"/>
            <a:ext cx="2627676" cy="1604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matic SC"/>
              </a:rPr>
              <a:t>PUSH</a:t>
            </a:r>
          </a:p>
        </p:txBody>
      </p:sp>
      <p:sp>
        <p:nvSpPr>
          <p:cNvPr id="79" name="Google Shape;79;p16"/>
          <p:cNvSpPr txBox="1"/>
          <p:nvPr/>
        </p:nvSpPr>
        <p:spPr>
          <a:xfrm>
            <a:off x="454750" y="4046100"/>
            <a:ext cx="33333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521F5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Creates a caring and positive classroom atmosphere. </a:t>
            </a:r>
            <a:endParaRPr>
              <a:solidFill>
                <a:srgbClr val="C521F5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619750" y="2523750"/>
            <a:ext cx="34302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Promotes teamwork, respect, and gives students a sense of belonging.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679075" y="4140025"/>
            <a:ext cx="27681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Promotes socialization and interaction among students. 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75650" y="2571750"/>
            <a:ext cx="32622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Encourages students to participate and feel more confident in themselves.</a:t>
            </a:r>
            <a:endParaRPr>
              <a:solidFill>
                <a:srgbClr val="C521F5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3396562" y="93825"/>
            <a:ext cx="2627676" cy="1604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matic SC"/>
              </a:rPr>
              <a:t>PUSH</a:t>
            </a:r>
          </a:p>
        </p:txBody>
      </p:sp>
      <p:sp>
        <p:nvSpPr>
          <p:cNvPr id="88" name="Google Shape;88;p17"/>
          <p:cNvSpPr txBox="1"/>
          <p:nvPr/>
        </p:nvSpPr>
        <p:spPr>
          <a:xfrm>
            <a:off x="425075" y="2405113"/>
            <a:ext cx="3410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Encourages students to break out of their comfort zone in a risk-free environment.</a:t>
            </a:r>
            <a:endParaRPr>
              <a:solidFill>
                <a:srgbClr val="C521F5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93050" y="4149900"/>
            <a:ext cx="29163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Encourages students to trust their teachers, peers, school staff and most importantly themselves. </a:t>
            </a:r>
            <a:endParaRPr>
              <a:solidFill>
                <a:srgbClr val="C521F5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802725" y="2449700"/>
            <a:ext cx="3232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Helps students learn that they can count on their peers and create new friendships.</a:t>
            </a:r>
            <a:endParaRPr>
              <a:solidFill>
                <a:srgbClr val="C521F5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5881825" y="4149900"/>
            <a:ext cx="28452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21F5"/>
              </a:buClr>
              <a:buSzPts val="1400"/>
              <a:buChar char="●"/>
            </a:pPr>
            <a:r>
              <a:rPr lang="en">
                <a:solidFill>
                  <a:srgbClr val="C521F5"/>
                </a:solidFill>
              </a:rPr>
              <a:t>Promotes understanding and helps students appreciate differences. </a:t>
            </a:r>
            <a:endParaRPr>
              <a:solidFill>
                <a:srgbClr val="C521F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PUSH</a:t>
            </a:r>
            <a:r>
              <a:rPr lang="en"/>
              <a:t> </a:t>
            </a:r>
            <a:r>
              <a:rPr lang="en" b="0"/>
              <a:t>Week</a:t>
            </a:r>
            <a:endParaRPr b="0"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Week of January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Monday:</a:t>
            </a:r>
            <a:r>
              <a:rPr lang="en"/>
              <a:t> Media Influences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Tuesday:</a:t>
            </a:r>
            <a:r>
              <a:rPr lang="en"/>
              <a:t> Emotions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Wednesday:</a:t>
            </a:r>
            <a:r>
              <a:rPr lang="en"/>
              <a:t> Risk Taking &amp; Substance Use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Thursday:</a:t>
            </a:r>
            <a:r>
              <a:rPr lang="en"/>
              <a:t> Communication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Friday:</a:t>
            </a:r>
            <a:r>
              <a:rPr lang="en"/>
              <a:t> Self- Esteem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Influence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how media and advertising can influence youth.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students to leave phone in a safe place for the duration of each class period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Handouts with facts of negative/positive influences of media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 backdrop during lunch periods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“How does media influence me…”SnapChat geotag 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346000" y="274825"/>
            <a:ext cx="948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Day 1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Emotions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importance of opening up and talking about our emotions. 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“Today I feel…” Sticker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 coordinate with each grades representing a different emotion</a:t>
            </a: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Ex. Seniors- Yellow to represent JOY 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16325" y="205625"/>
            <a:ext cx="8601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Day 2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risk are you willing to take?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difference of negative (a threat) and positive (an opportunity) risk taking.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life scenarios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teacher receives a story and hands out a character to each student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Handouts to help students understand different types of risks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Untitled-Simple Plan music video</a:t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257025" y="166075"/>
            <a:ext cx="7215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Day 3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Lato</vt:lpstr>
      <vt:lpstr>Source Code Pro</vt:lpstr>
      <vt:lpstr>Arial</vt:lpstr>
      <vt:lpstr>Poppins</vt:lpstr>
      <vt:lpstr>Amatic SC</vt:lpstr>
      <vt:lpstr>Raleway</vt:lpstr>
      <vt:lpstr>Beach Day</vt:lpstr>
      <vt:lpstr>                P  U  S  H</vt:lpstr>
      <vt:lpstr>Mission</vt:lpstr>
      <vt:lpstr>PowerPoint Presentation</vt:lpstr>
      <vt:lpstr>PowerPoint Presentation</vt:lpstr>
      <vt:lpstr>PowerPoint Presentation</vt:lpstr>
      <vt:lpstr>PUSH Week</vt:lpstr>
      <vt:lpstr>Media Influence</vt:lpstr>
      <vt:lpstr>Talk About Emotions</vt:lpstr>
      <vt:lpstr>What risk are you willing to take?</vt:lpstr>
      <vt:lpstr>Communication is key</vt:lpstr>
      <vt:lpstr>Self-Esteem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P  U  S  H</dc:title>
  <dc:creator>Carl Anderson</dc:creator>
  <cp:lastModifiedBy>Carl Anderson</cp:lastModifiedBy>
  <cp:revision>1</cp:revision>
  <dcterms:modified xsi:type="dcterms:W3CDTF">2020-10-13T19:28:30Z</dcterms:modified>
</cp:coreProperties>
</file>