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0" r:id="rId7"/>
    <p:sldId id="263" r:id="rId8"/>
    <p:sldId id="259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EE031-5853-4BD4-B430-D97859814982}" v="95" dt="2025-04-30T19:16:37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Anderson, MA" userId="4aaec076-80ab-485a-a057-ea7b4f6ead95" providerId="ADAL" clId="{5D0EE031-5853-4BD4-B430-D97859814982}"/>
    <pc:docChg chg="undo custSel delSld modSld">
      <pc:chgData name="Allison Anderson, MA" userId="4aaec076-80ab-485a-a057-ea7b4f6ead95" providerId="ADAL" clId="{5D0EE031-5853-4BD4-B430-D97859814982}" dt="2025-04-30T19:17:53.294" v="2059" actId="2696"/>
      <pc:docMkLst>
        <pc:docMk/>
      </pc:docMkLst>
      <pc:sldChg chg="modSp mod chgLayout">
        <pc:chgData name="Allison Anderson, MA" userId="4aaec076-80ab-485a-a057-ea7b4f6ead95" providerId="ADAL" clId="{5D0EE031-5853-4BD4-B430-D97859814982}" dt="2025-04-30T19:17:20.632" v="2058" actId="26606"/>
        <pc:sldMkLst>
          <pc:docMk/>
          <pc:sldMk cId="4097143367" sldId="256"/>
        </pc:sldMkLst>
        <pc:spChg chg="mod">
          <ac:chgData name="Allison Anderson, MA" userId="4aaec076-80ab-485a-a057-ea7b4f6ead95" providerId="ADAL" clId="{5D0EE031-5853-4BD4-B430-D97859814982}" dt="2025-04-30T19:17:20.632" v="2058" actId="26606"/>
          <ac:spMkLst>
            <pc:docMk/>
            <pc:sldMk cId="4097143367" sldId="256"/>
            <ac:spMk id="5" creationId="{00000000-0000-0000-0000-000000000000}"/>
          </ac:spMkLst>
        </pc:spChg>
        <pc:spChg chg="mod">
          <ac:chgData name="Allison Anderson, MA" userId="4aaec076-80ab-485a-a057-ea7b4f6ead95" providerId="ADAL" clId="{5D0EE031-5853-4BD4-B430-D97859814982}" dt="2025-04-30T19:17:20.632" v="2058" actId="26606"/>
          <ac:spMkLst>
            <pc:docMk/>
            <pc:sldMk cId="4097143367" sldId="256"/>
            <ac:spMk id="6" creationId="{00000000-0000-0000-0000-000000000000}"/>
          </ac:spMkLst>
        </pc:spChg>
      </pc:sldChg>
      <pc:sldChg chg="addSp delSp modSp mod chgLayout">
        <pc:chgData name="Allison Anderson, MA" userId="4aaec076-80ab-485a-a057-ea7b4f6ead95" providerId="ADAL" clId="{5D0EE031-5853-4BD4-B430-D97859814982}" dt="2025-04-30T19:13:41.336" v="1947" actId="255"/>
        <pc:sldMkLst>
          <pc:docMk/>
          <pc:sldMk cId="827095641" sldId="258"/>
        </pc:sldMkLst>
        <pc:spChg chg="del">
          <ac:chgData name="Allison Anderson, MA" userId="4aaec076-80ab-485a-a057-ea7b4f6ead95" providerId="ADAL" clId="{5D0EE031-5853-4BD4-B430-D97859814982}" dt="2025-04-30T19:02:21.530" v="266" actId="26606"/>
          <ac:spMkLst>
            <pc:docMk/>
            <pc:sldMk cId="827095641" sldId="258"/>
            <ac:spMk id="4" creationId="{00000000-0000-0000-0000-000000000000}"/>
          </ac:spMkLst>
        </pc:spChg>
        <pc:spChg chg="del">
          <ac:chgData name="Allison Anderson, MA" userId="4aaec076-80ab-485a-a057-ea7b4f6ead95" providerId="ADAL" clId="{5D0EE031-5853-4BD4-B430-D97859814982}" dt="2025-04-30T19:02:21.530" v="266" actId="26606"/>
          <ac:spMkLst>
            <pc:docMk/>
            <pc:sldMk cId="827095641" sldId="258"/>
            <ac:spMk id="5" creationId="{00000000-0000-0000-0000-000000000000}"/>
          </ac:spMkLst>
        </pc:spChg>
        <pc:spChg chg="add mod">
          <ac:chgData name="Allison Anderson, MA" userId="4aaec076-80ab-485a-a057-ea7b4f6ead95" providerId="ADAL" clId="{5D0EE031-5853-4BD4-B430-D97859814982}" dt="2025-04-30T19:13:41.336" v="1947" actId="255"/>
          <ac:spMkLst>
            <pc:docMk/>
            <pc:sldMk cId="827095641" sldId="258"/>
            <ac:spMk id="10" creationId="{5EE27568-D7BD-32A9-4ED1-2FBCE45863AA}"/>
          </ac:spMkLst>
        </pc:spChg>
        <pc:spChg chg="add mod">
          <ac:chgData name="Allison Anderson, MA" userId="4aaec076-80ab-485a-a057-ea7b4f6ead95" providerId="ADAL" clId="{5D0EE031-5853-4BD4-B430-D97859814982}" dt="2025-04-30T19:02:28.943" v="285" actId="20577"/>
          <ac:spMkLst>
            <pc:docMk/>
            <pc:sldMk cId="827095641" sldId="258"/>
            <ac:spMk id="12" creationId="{76AE3929-4C13-EF29-172C-90AC800ECDC4}"/>
          </ac:spMkLst>
        </pc:spChg>
        <pc:spChg chg="add mod">
          <ac:chgData name="Allison Anderson, MA" userId="4aaec076-80ab-485a-a057-ea7b4f6ead95" providerId="ADAL" clId="{5D0EE031-5853-4BD4-B430-D97859814982}" dt="2025-04-30T19:02:54.690" v="286"/>
          <ac:spMkLst>
            <pc:docMk/>
            <pc:sldMk cId="827095641" sldId="258"/>
            <ac:spMk id="14" creationId="{F87587D7-C902-97FD-B2D0-54D2C6637007}"/>
          </ac:spMkLst>
        </pc:spChg>
        <pc:picChg chg="add mod">
          <ac:chgData name="Allison Anderson, MA" userId="4aaec076-80ab-485a-a057-ea7b4f6ead95" providerId="ADAL" clId="{5D0EE031-5853-4BD4-B430-D97859814982}" dt="2025-04-30T19:13:07.544" v="1945" actId="1076"/>
          <ac:picMkLst>
            <pc:docMk/>
            <pc:sldMk cId="827095641" sldId="258"/>
            <ac:picMk id="3" creationId="{7F9C4C0C-B494-C192-DE96-2CCCEBBB24A4}"/>
          </ac:picMkLst>
        </pc:picChg>
      </pc:sldChg>
      <pc:sldChg chg="addSp delSp modSp mod modClrScheme chgLayout">
        <pc:chgData name="Allison Anderson, MA" userId="4aaec076-80ab-485a-a057-ea7b4f6ead95" providerId="ADAL" clId="{5D0EE031-5853-4BD4-B430-D97859814982}" dt="2025-04-30T18:58:20.659" v="127" actId="1076"/>
        <pc:sldMkLst>
          <pc:docMk/>
          <pc:sldMk cId="634624859" sldId="259"/>
        </pc:sldMkLst>
        <pc:spChg chg="add del mod">
          <ac:chgData name="Allison Anderson, MA" userId="4aaec076-80ab-485a-a057-ea7b4f6ead95" providerId="ADAL" clId="{5D0EE031-5853-4BD4-B430-D97859814982}" dt="2025-04-30T17:16:47.957" v="82" actId="26606"/>
          <ac:spMkLst>
            <pc:docMk/>
            <pc:sldMk cId="634624859" sldId="259"/>
            <ac:spMk id="2" creationId="{62F55DC4-09DC-2AA3-06DC-3F0B549A7B50}"/>
          </ac:spMkLst>
        </pc:spChg>
        <pc:spChg chg="mod">
          <ac:chgData name="Allison Anderson, MA" userId="4aaec076-80ab-485a-a057-ea7b4f6ead95" providerId="ADAL" clId="{5D0EE031-5853-4BD4-B430-D97859814982}" dt="2025-04-30T17:16:47.957" v="82" actId="26606"/>
          <ac:spMkLst>
            <pc:docMk/>
            <pc:sldMk cId="634624859" sldId="259"/>
            <ac:spMk id="5" creationId="{00000000-0000-0000-0000-000000000000}"/>
          </ac:spMkLst>
        </pc:spChg>
        <pc:spChg chg="del">
          <ac:chgData name="Allison Anderson, MA" userId="4aaec076-80ab-485a-a057-ea7b4f6ead95" providerId="ADAL" clId="{5D0EE031-5853-4BD4-B430-D97859814982}" dt="2025-04-30T16:44:58.238" v="23"/>
          <ac:spMkLst>
            <pc:docMk/>
            <pc:sldMk cId="634624859" sldId="259"/>
            <ac:spMk id="6" creationId="{00000000-0000-0000-0000-000000000000}"/>
          </ac:spMkLst>
        </pc:spChg>
        <pc:spChg chg="del mod">
          <ac:chgData name="Allison Anderson, MA" userId="4aaec076-80ab-485a-a057-ea7b4f6ead95" providerId="ADAL" clId="{5D0EE031-5853-4BD4-B430-D97859814982}" dt="2025-04-30T17:16:47.957" v="82" actId="26606"/>
          <ac:spMkLst>
            <pc:docMk/>
            <pc:sldMk cId="634624859" sldId="259"/>
            <ac:spMk id="7" creationId="{00000000-0000-0000-0000-000000000000}"/>
          </ac:spMkLst>
        </pc:spChg>
        <pc:spChg chg="del mod">
          <ac:chgData name="Allison Anderson, MA" userId="4aaec076-80ab-485a-a057-ea7b4f6ead95" providerId="ADAL" clId="{5D0EE031-5853-4BD4-B430-D97859814982}" dt="2025-04-30T17:16:47.957" v="82" actId="26606"/>
          <ac:spMkLst>
            <pc:docMk/>
            <pc:sldMk cId="634624859" sldId="259"/>
            <ac:spMk id="8" creationId="{00000000-0000-0000-0000-000000000000}"/>
          </ac:spMkLst>
        </pc:spChg>
        <pc:spChg chg="add mod">
          <ac:chgData name="Allison Anderson, MA" userId="4aaec076-80ab-485a-a057-ea7b4f6ead95" providerId="ADAL" clId="{5D0EE031-5853-4BD4-B430-D97859814982}" dt="2025-04-30T17:18:09.784" v="91" actId="1076"/>
          <ac:spMkLst>
            <pc:docMk/>
            <pc:sldMk cId="634624859" sldId="259"/>
            <ac:spMk id="13" creationId="{7085C017-1180-BA55-A1E5-3858FC5B62DC}"/>
          </ac:spMkLst>
        </pc:spChg>
        <pc:picChg chg="add del mod">
          <ac:chgData name="Allison Anderson, MA" userId="4aaec076-80ab-485a-a057-ea7b4f6ead95" providerId="ADAL" clId="{5D0EE031-5853-4BD4-B430-D97859814982}" dt="2025-04-30T17:16:22.367" v="81" actId="478"/>
          <ac:picMkLst>
            <pc:docMk/>
            <pc:sldMk cId="634624859" sldId="259"/>
            <ac:picMk id="3074" creationId="{798CB72E-BF1D-1EE3-7164-9C12B9A9F560}"/>
          </ac:picMkLst>
        </pc:picChg>
        <pc:picChg chg="add del mod">
          <ac:chgData name="Allison Anderson, MA" userId="4aaec076-80ab-485a-a057-ea7b4f6ead95" providerId="ADAL" clId="{5D0EE031-5853-4BD4-B430-D97859814982}" dt="2025-04-30T17:16:15.309" v="77" actId="478"/>
          <ac:picMkLst>
            <pc:docMk/>
            <pc:sldMk cId="634624859" sldId="259"/>
            <ac:picMk id="3076" creationId="{1B684A3D-86B0-720C-552D-F7A8E0FF2937}"/>
          </ac:picMkLst>
        </pc:picChg>
        <pc:picChg chg="add del mod">
          <ac:chgData name="Allison Anderson, MA" userId="4aaec076-80ab-485a-a057-ea7b4f6ead95" providerId="ADAL" clId="{5D0EE031-5853-4BD4-B430-D97859814982}" dt="2025-04-30T17:16:17.408" v="79" actId="478"/>
          <ac:picMkLst>
            <pc:docMk/>
            <pc:sldMk cId="634624859" sldId="259"/>
            <ac:picMk id="3078" creationId="{53252B3E-B5A1-A908-962F-479135D30266}"/>
          </ac:picMkLst>
        </pc:picChg>
        <pc:picChg chg="add del mod">
          <ac:chgData name="Allison Anderson, MA" userId="4aaec076-80ab-485a-a057-ea7b4f6ead95" providerId="ADAL" clId="{5D0EE031-5853-4BD4-B430-D97859814982}" dt="2025-04-30T17:16:16.972" v="78" actId="478"/>
          <ac:picMkLst>
            <pc:docMk/>
            <pc:sldMk cId="634624859" sldId="259"/>
            <ac:picMk id="3080" creationId="{C95C81FB-2AE4-1D94-28C7-81D7B9DE0CB8}"/>
          </ac:picMkLst>
        </pc:picChg>
        <pc:picChg chg="add del mod">
          <ac:chgData name="Allison Anderson, MA" userId="4aaec076-80ab-485a-a057-ea7b4f6ead95" providerId="ADAL" clId="{5D0EE031-5853-4BD4-B430-D97859814982}" dt="2025-04-30T17:16:17.968" v="80" actId="478"/>
          <ac:picMkLst>
            <pc:docMk/>
            <pc:sldMk cId="634624859" sldId="259"/>
            <ac:picMk id="3082" creationId="{8704BBFF-1326-A797-7562-3FA985E5511A}"/>
          </ac:picMkLst>
        </pc:picChg>
        <pc:picChg chg="add mod">
          <ac:chgData name="Allison Anderson, MA" userId="4aaec076-80ab-485a-a057-ea7b4f6ead95" providerId="ADAL" clId="{5D0EE031-5853-4BD4-B430-D97859814982}" dt="2025-04-30T18:58:14.253" v="123" actId="1076"/>
          <ac:picMkLst>
            <pc:docMk/>
            <pc:sldMk cId="634624859" sldId="259"/>
            <ac:picMk id="3084" creationId="{A5C28E95-DEC9-CC27-1B65-913CBDF4CCBE}"/>
          </ac:picMkLst>
        </pc:picChg>
        <pc:picChg chg="add mod">
          <ac:chgData name="Allison Anderson, MA" userId="4aaec076-80ab-485a-a057-ea7b4f6ead95" providerId="ADAL" clId="{5D0EE031-5853-4BD4-B430-D97859814982}" dt="2025-04-30T18:58:12.877" v="122" actId="1076"/>
          <ac:picMkLst>
            <pc:docMk/>
            <pc:sldMk cId="634624859" sldId="259"/>
            <ac:picMk id="3086" creationId="{6F331974-5238-F121-5A5B-370A6CAC8FAE}"/>
          </ac:picMkLst>
        </pc:picChg>
        <pc:picChg chg="add mod">
          <ac:chgData name="Allison Anderson, MA" userId="4aaec076-80ab-485a-a057-ea7b4f6ead95" providerId="ADAL" clId="{5D0EE031-5853-4BD4-B430-D97859814982}" dt="2025-04-30T18:58:19.346" v="126" actId="1076"/>
          <ac:picMkLst>
            <pc:docMk/>
            <pc:sldMk cId="634624859" sldId="259"/>
            <ac:picMk id="3088" creationId="{765060A8-F67D-ECC2-87F0-AA401C2570B4}"/>
          </ac:picMkLst>
        </pc:picChg>
        <pc:picChg chg="add mod">
          <ac:chgData name="Allison Anderson, MA" userId="4aaec076-80ab-485a-a057-ea7b4f6ead95" providerId="ADAL" clId="{5D0EE031-5853-4BD4-B430-D97859814982}" dt="2025-04-30T18:58:20.659" v="127" actId="1076"/>
          <ac:picMkLst>
            <pc:docMk/>
            <pc:sldMk cId="634624859" sldId="259"/>
            <ac:picMk id="3090" creationId="{ED31B2EA-62E1-E221-D527-30004C24CDDB}"/>
          </ac:picMkLst>
        </pc:picChg>
        <pc:picChg chg="add mod">
          <ac:chgData name="Allison Anderson, MA" userId="4aaec076-80ab-485a-a057-ea7b4f6ead95" providerId="ADAL" clId="{5D0EE031-5853-4BD4-B430-D97859814982}" dt="2025-04-30T18:58:02.975" v="119" actId="1076"/>
          <ac:picMkLst>
            <pc:docMk/>
            <pc:sldMk cId="634624859" sldId="259"/>
            <ac:picMk id="3092" creationId="{685A4406-B317-6DD1-28ED-39D75501D4E4}"/>
          </ac:picMkLst>
        </pc:picChg>
      </pc:sldChg>
      <pc:sldChg chg="addSp delSp modSp mod modClrScheme chgLayout">
        <pc:chgData name="Allison Anderson, MA" userId="4aaec076-80ab-485a-a057-ea7b4f6ead95" providerId="ADAL" clId="{5D0EE031-5853-4BD4-B430-D97859814982}" dt="2025-04-30T19:16:38.657" v="2057" actId="26606"/>
        <pc:sldMkLst>
          <pc:docMk/>
          <pc:sldMk cId="3582355478" sldId="261"/>
        </pc:sldMkLst>
        <pc:spChg chg="mod">
          <ac:chgData name="Allison Anderson, MA" userId="4aaec076-80ab-485a-a057-ea7b4f6ead95" providerId="ADAL" clId="{5D0EE031-5853-4BD4-B430-D97859814982}" dt="2025-04-30T19:16:38.657" v="2057" actId="26606"/>
          <ac:spMkLst>
            <pc:docMk/>
            <pc:sldMk cId="3582355478" sldId="261"/>
            <ac:spMk id="2" creationId="{00000000-0000-0000-0000-000000000000}"/>
          </ac:spMkLst>
        </pc:spChg>
        <pc:spChg chg="add mod ord">
          <ac:chgData name="Allison Anderson, MA" userId="4aaec076-80ab-485a-a057-ea7b4f6ead95" providerId="ADAL" clId="{5D0EE031-5853-4BD4-B430-D97859814982}" dt="2025-04-30T19:16:38.657" v="2057" actId="26606"/>
          <ac:spMkLst>
            <pc:docMk/>
            <pc:sldMk cId="3582355478" sldId="261"/>
            <ac:spMk id="3" creationId="{769D8851-DDCD-B127-17C1-0FBEA40C3410}"/>
          </ac:spMkLst>
        </pc:spChg>
        <pc:picChg chg="add del mod">
          <ac:chgData name="Allison Anderson, MA" userId="4aaec076-80ab-485a-a057-ea7b4f6ead95" providerId="ADAL" clId="{5D0EE031-5853-4BD4-B430-D97859814982}" dt="2025-04-30T19:16:38.657" v="2057" actId="26606"/>
          <ac:picMkLst>
            <pc:docMk/>
            <pc:sldMk cId="3582355478" sldId="261"/>
            <ac:picMk id="5122" creationId="{21147FFF-8F4C-C668-821E-BF31928E5905}"/>
          </ac:picMkLst>
        </pc:picChg>
      </pc:sldChg>
      <pc:sldChg chg="del">
        <pc:chgData name="Allison Anderson, MA" userId="4aaec076-80ab-485a-a057-ea7b4f6ead95" providerId="ADAL" clId="{5D0EE031-5853-4BD4-B430-D97859814982}" dt="2025-04-30T19:17:53.294" v="2059" actId="2696"/>
        <pc:sldMkLst>
          <pc:docMk/>
          <pc:sldMk cId="3448116014" sldId="262"/>
        </pc:sldMkLst>
      </pc:sldChg>
      <pc:sldChg chg="addSp modSp mod modClrScheme chgLayout">
        <pc:chgData name="Allison Anderson, MA" userId="4aaec076-80ab-485a-a057-ea7b4f6ead95" providerId="ADAL" clId="{5D0EE031-5853-4BD4-B430-D97859814982}" dt="2025-04-30T19:02:06.359" v="265" actId="1076"/>
        <pc:sldMkLst>
          <pc:docMk/>
          <pc:sldMk cId="3740372713" sldId="264"/>
        </pc:sldMkLst>
        <pc:spChg chg="mod">
          <ac:chgData name="Allison Anderson, MA" userId="4aaec076-80ab-485a-a057-ea7b4f6ead95" providerId="ADAL" clId="{5D0EE031-5853-4BD4-B430-D97859814982}" dt="2025-04-30T19:01:39.342" v="261" actId="26606"/>
          <ac:spMkLst>
            <pc:docMk/>
            <pc:sldMk cId="3740372713" sldId="264"/>
            <ac:spMk id="5" creationId="{00000000-0000-0000-0000-000000000000}"/>
          </ac:spMkLst>
        </pc:spChg>
        <pc:spChg chg="mod">
          <ac:chgData name="Allison Anderson, MA" userId="4aaec076-80ab-485a-a057-ea7b4f6ead95" providerId="ADAL" clId="{5D0EE031-5853-4BD4-B430-D97859814982}" dt="2025-04-30T19:01:49.412" v="263" actId="27636"/>
          <ac:spMkLst>
            <pc:docMk/>
            <pc:sldMk cId="3740372713" sldId="264"/>
            <ac:spMk id="6" creationId="{00000000-0000-0000-0000-000000000000}"/>
          </ac:spMkLst>
        </pc:spChg>
        <pc:picChg chg="add mod">
          <ac:chgData name="Allison Anderson, MA" userId="4aaec076-80ab-485a-a057-ea7b4f6ead95" providerId="ADAL" clId="{5D0EE031-5853-4BD4-B430-D97859814982}" dt="2025-04-30T19:02:06.359" v="265" actId="1076"/>
          <ac:picMkLst>
            <pc:docMk/>
            <pc:sldMk cId="3740372713" sldId="264"/>
            <ac:picMk id="4098" creationId="{65670B8A-A5E5-5956-F15C-77F23750B6C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62F37-2C3A-409B-9717-E45FC674B1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96B4A-A80A-4840-837B-CFCF716BBC08}">
      <dgm:prSet custT="1"/>
      <dgm:spPr/>
      <dgm:t>
        <a:bodyPr/>
        <a:lstStyle/>
        <a:p>
          <a:pPr algn="ctr"/>
          <a:endParaRPr lang="en-US" sz="2200" dirty="0"/>
        </a:p>
        <a:p>
          <a:pPr algn="ctr"/>
          <a:r>
            <a:rPr lang="en-US" sz="2400" b="1" dirty="0"/>
            <a:t>How does a child enroll in a Prevention SEL group?</a:t>
          </a:r>
        </a:p>
      </dgm:t>
    </dgm:pt>
    <dgm:pt modelId="{B30D172D-D5F4-4F5B-BC87-856C496C33A1}" type="parTrans" cxnId="{84260381-0D81-4F73-9E5F-C0297F67CA83}">
      <dgm:prSet/>
      <dgm:spPr/>
      <dgm:t>
        <a:bodyPr/>
        <a:lstStyle/>
        <a:p>
          <a:endParaRPr lang="en-US"/>
        </a:p>
      </dgm:t>
    </dgm:pt>
    <dgm:pt modelId="{9ECAD657-4968-4598-8598-F16977E5F8B4}" type="sibTrans" cxnId="{84260381-0D81-4F73-9E5F-C0297F67CA83}">
      <dgm:prSet/>
      <dgm:spPr/>
      <dgm:t>
        <a:bodyPr/>
        <a:lstStyle/>
        <a:p>
          <a:endParaRPr lang="en-US"/>
        </a:p>
      </dgm:t>
    </dgm:pt>
    <dgm:pt modelId="{403EAB29-7C3D-461A-A822-A4CEB58C6922}">
      <dgm:prSet/>
      <dgm:spPr/>
      <dgm:t>
        <a:bodyPr/>
        <a:lstStyle/>
        <a:p>
          <a:r>
            <a:rPr lang="en-US" dirty="0"/>
            <a:t>A school counselor, FSL, or other appropriate staff identify students who are showing early signs of emotional and/or behavioral irregularities. </a:t>
          </a:r>
        </a:p>
      </dgm:t>
    </dgm:pt>
    <dgm:pt modelId="{49936E4A-6669-405C-B082-0ADF77F75C86}" type="parTrans" cxnId="{8DBA2E53-0A61-43E7-BA9B-D62540BFB960}">
      <dgm:prSet/>
      <dgm:spPr/>
      <dgm:t>
        <a:bodyPr/>
        <a:lstStyle/>
        <a:p>
          <a:endParaRPr lang="en-US"/>
        </a:p>
      </dgm:t>
    </dgm:pt>
    <dgm:pt modelId="{408079CA-6C6E-432B-BBED-D407322A78B5}" type="sibTrans" cxnId="{8DBA2E53-0A61-43E7-BA9B-D62540BFB960}">
      <dgm:prSet/>
      <dgm:spPr/>
      <dgm:t>
        <a:bodyPr/>
        <a:lstStyle/>
        <a:p>
          <a:endParaRPr lang="en-US"/>
        </a:p>
      </dgm:t>
    </dgm:pt>
    <dgm:pt modelId="{4F9CC5CE-CB18-4092-B69E-EE16DB53B197}">
      <dgm:prSet/>
      <dgm:spPr/>
      <dgm:t>
        <a:bodyPr/>
        <a:lstStyle/>
        <a:p>
          <a:r>
            <a:rPr lang="en-US" dirty="0"/>
            <a:t>A consent form is filled by the student’s parent/guardian and all information is sent to the Prevention team. </a:t>
          </a:r>
        </a:p>
      </dgm:t>
    </dgm:pt>
    <dgm:pt modelId="{D9889FC4-9A86-4893-8C6B-18001D7AAE52}" type="parTrans" cxnId="{67D231D0-FB6E-42C1-886A-CE713A7BBC11}">
      <dgm:prSet/>
      <dgm:spPr/>
      <dgm:t>
        <a:bodyPr/>
        <a:lstStyle/>
        <a:p>
          <a:endParaRPr lang="en-US"/>
        </a:p>
      </dgm:t>
    </dgm:pt>
    <dgm:pt modelId="{219199B1-D7BC-4320-9F1B-E3BE72C440E0}" type="sibTrans" cxnId="{67D231D0-FB6E-42C1-886A-CE713A7BBC11}">
      <dgm:prSet/>
      <dgm:spPr/>
      <dgm:t>
        <a:bodyPr/>
        <a:lstStyle/>
        <a:p>
          <a:endParaRPr lang="en-US"/>
        </a:p>
      </dgm:t>
    </dgm:pt>
    <dgm:pt modelId="{AF9242EE-8B04-4FEA-AE34-E567F92438C0}">
      <dgm:prSet/>
      <dgm:spPr/>
      <dgm:t>
        <a:bodyPr/>
        <a:lstStyle/>
        <a:p>
          <a:r>
            <a:rPr lang="en-US" dirty="0"/>
            <a:t>If a student is not currently receiving Burrell school-based services (therapy or suppose specialists), they will be placed into an SEL group. The Prevention Specialist will pull students into group 30-45 minutes one day a school week. </a:t>
          </a:r>
        </a:p>
      </dgm:t>
    </dgm:pt>
    <dgm:pt modelId="{B8D86AAC-36C9-47D0-993A-D228170E2B27}" type="parTrans" cxnId="{6552B7FB-4BCE-42CF-9D69-681AB7F7265F}">
      <dgm:prSet/>
      <dgm:spPr/>
      <dgm:t>
        <a:bodyPr/>
        <a:lstStyle/>
        <a:p>
          <a:endParaRPr lang="en-US"/>
        </a:p>
      </dgm:t>
    </dgm:pt>
    <dgm:pt modelId="{AB74F0EC-D8B5-4D79-B848-6F35B314A5BF}" type="sibTrans" cxnId="{6552B7FB-4BCE-42CF-9D69-681AB7F7265F}">
      <dgm:prSet/>
      <dgm:spPr/>
      <dgm:t>
        <a:bodyPr/>
        <a:lstStyle/>
        <a:p>
          <a:endParaRPr lang="en-US"/>
        </a:p>
      </dgm:t>
    </dgm:pt>
    <dgm:pt modelId="{CE4B21BF-B50A-4A56-B1F3-0A2F846D00C4}" type="pres">
      <dgm:prSet presAssocID="{A7A62F37-2C3A-409B-9717-E45FC674B1AA}" presName="vert0" presStyleCnt="0">
        <dgm:presLayoutVars>
          <dgm:dir/>
          <dgm:animOne val="branch"/>
          <dgm:animLvl val="lvl"/>
        </dgm:presLayoutVars>
      </dgm:prSet>
      <dgm:spPr/>
    </dgm:pt>
    <dgm:pt modelId="{64080C18-B431-415B-9C3F-4DE959AB1F23}" type="pres">
      <dgm:prSet presAssocID="{FE996B4A-A80A-4840-837B-CFCF716BBC08}" presName="thickLine" presStyleLbl="alignNode1" presStyleIdx="0" presStyleCnt="4"/>
      <dgm:spPr/>
    </dgm:pt>
    <dgm:pt modelId="{EC1E4F20-7F90-4921-892B-C3976A998F70}" type="pres">
      <dgm:prSet presAssocID="{FE996B4A-A80A-4840-837B-CFCF716BBC08}" presName="horz1" presStyleCnt="0"/>
      <dgm:spPr/>
    </dgm:pt>
    <dgm:pt modelId="{F3D535C2-BB2E-4AF2-9BD5-801B0293AD46}" type="pres">
      <dgm:prSet presAssocID="{FE996B4A-A80A-4840-837B-CFCF716BBC08}" presName="tx1" presStyleLbl="revTx" presStyleIdx="0" presStyleCnt="4"/>
      <dgm:spPr/>
    </dgm:pt>
    <dgm:pt modelId="{E776D23C-CC81-4E3A-ACB7-F42C96C472B7}" type="pres">
      <dgm:prSet presAssocID="{FE996B4A-A80A-4840-837B-CFCF716BBC08}" presName="vert1" presStyleCnt="0"/>
      <dgm:spPr/>
    </dgm:pt>
    <dgm:pt modelId="{A3F9A083-0872-46A2-8D14-CAA009E90DD1}" type="pres">
      <dgm:prSet presAssocID="{403EAB29-7C3D-461A-A822-A4CEB58C6922}" presName="thickLine" presStyleLbl="alignNode1" presStyleIdx="1" presStyleCnt="4"/>
      <dgm:spPr/>
    </dgm:pt>
    <dgm:pt modelId="{2B707049-2F0E-4533-947F-8084C558B895}" type="pres">
      <dgm:prSet presAssocID="{403EAB29-7C3D-461A-A822-A4CEB58C6922}" presName="horz1" presStyleCnt="0"/>
      <dgm:spPr/>
    </dgm:pt>
    <dgm:pt modelId="{CDFEA18D-48FB-42B5-9873-10B4C84054EF}" type="pres">
      <dgm:prSet presAssocID="{403EAB29-7C3D-461A-A822-A4CEB58C6922}" presName="tx1" presStyleLbl="revTx" presStyleIdx="1" presStyleCnt="4"/>
      <dgm:spPr/>
    </dgm:pt>
    <dgm:pt modelId="{E2D41061-6F7A-4936-A9CE-BEC59516FFE8}" type="pres">
      <dgm:prSet presAssocID="{403EAB29-7C3D-461A-A822-A4CEB58C6922}" presName="vert1" presStyleCnt="0"/>
      <dgm:spPr/>
    </dgm:pt>
    <dgm:pt modelId="{BEAE187B-3AF1-4895-985E-ED508C4EF2BF}" type="pres">
      <dgm:prSet presAssocID="{4F9CC5CE-CB18-4092-B69E-EE16DB53B197}" presName="thickLine" presStyleLbl="alignNode1" presStyleIdx="2" presStyleCnt="4"/>
      <dgm:spPr/>
    </dgm:pt>
    <dgm:pt modelId="{9129B671-4A62-4E12-831D-DEC4E4FDE015}" type="pres">
      <dgm:prSet presAssocID="{4F9CC5CE-CB18-4092-B69E-EE16DB53B197}" presName="horz1" presStyleCnt="0"/>
      <dgm:spPr/>
    </dgm:pt>
    <dgm:pt modelId="{BFCE4A1C-05C0-4B2D-B206-F6535A7FD05F}" type="pres">
      <dgm:prSet presAssocID="{4F9CC5CE-CB18-4092-B69E-EE16DB53B197}" presName="tx1" presStyleLbl="revTx" presStyleIdx="2" presStyleCnt="4"/>
      <dgm:spPr/>
    </dgm:pt>
    <dgm:pt modelId="{3A40162E-906D-43B8-9093-1A4426713DFE}" type="pres">
      <dgm:prSet presAssocID="{4F9CC5CE-CB18-4092-B69E-EE16DB53B197}" presName="vert1" presStyleCnt="0"/>
      <dgm:spPr/>
    </dgm:pt>
    <dgm:pt modelId="{E2BB8C23-2947-40B7-9813-6B1B7536742D}" type="pres">
      <dgm:prSet presAssocID="{AF9242EE-8B04-4FEA-AE34-E567F92438C0}" presName="thickLine" presStyleLbl="alignNode1" presStyleIdx="3" presStyleCnt="4"/>
      <dgm:spPr/>
    </dgm:pt>
    <dgm:pt modelId="{3C4C6E03-A4BD-4051-9A89-0E7D8561169A}" type="pres">
      <dgm:prSet presAssocID="{AF9242EE-8B04-4FEA-AE34-E567F92438C0}" presName="horz1" presStyleCnt="0"/>
      <dgm:spPr/>
    </dgm:pt>
    <dgm:pt modelId="{CEFAAF99-EE6D-490D-B6DE-30334747EE33}" type="pres">
      <dgm:prSet presAssocID="{AF9242EE-8B04-4FEA-AE34-E567F92438C0}" presName="tx1" presStyleLbl="revTx" presStyleIdx="3" presStyleCnt="4"/>
      <dgm:spPr/>
    </dgm:pt>
    <dgm:pt modelId="{B4EBBE57-CEAA-439D-B96E-772BB02936BA}" type="pres">
      <dgm:prSet presAssocID="{AF9242EE-8B04-4FEA-AE34-E567F92438C0}" presName="vert1" presStyleCnt="0"/>
      <dgm:spPr/>
    </dgm:pt>
  </dgm:ptLst>
  <dgm:cxnLst>
    <dgm:cxn modelId="{B113EB1A-9E56-47B8-A97B-7C13B87B6B21}" type="presOf" srcId="{403EAB29-7C3D-461A-A822-A4CEB58C6922}" destId="{CDFEA18D-48FB-42B5-9873-10B4C84054EF}" srcOrd="0" destOrd="0" presId="urn:microsoft.com/office/officeart/2008/layout/LinedList"/>
    <dgm:cxn modelId="{33EBB22D-BE99-4F7F-923F-7F2A0B7C190A}" type="presOf" srcId="{FE996B4A-A80A-4840-837B-CFCF716BBC08}" destId="{F3D535C2-BB2E-4AF2-9BD5-801B0293AD46}" srcOrd="0" destOrd="0" presId="urn:microsoft.com/office/officeart/2008/layout/LinedList"/>
    <dgm:cxn modelId="{2C95BE2F-CA04-4C9D-93B0-E616B1D6EAD2}" type="presOf" srcId="{AF9242EE-8B04-4FEA-AE34-E567F92438C0}" destId="{CEFAAF99-EE6D-490D-B6DE-30334747EE33}" srcOrd="0" destOrd="0" presId="urn:microsoft.com/office/officeart/2008/layout/LinedList"/>
    <dgm:cxn modelId="{22F9F462-0A35-4517-988B-2C4ACA64B165}" type="presOf" srcId="{4F9CC5CE-CB18-4092-B69E-EE16DB53B197}" destId="{BFCE4A1C-05C0-4B2D-B206-F6535A7FD05F}" srcOrd="0" destOrd="0" presId="urn:microsoft.com/office/officeart/2008/layout/LinedList"/>
    <dgm:cxn modelId="{8DBA2E53-0A61-43E7-BA9B-D62540BFB960}" srcId="{A7A62F37-2C3A-409B-9717-E45FC674B1AA}" destId="{403EAB29-7C3D-461A-A822-A4CEB58C6922}" srcOrd="1" destOrd="0" parTransId="{49936E4A-6669-405C-B082-0ADF77F75C86}" sibTransId="{408079CA-6C6E-432B-BBED-D407322A78B5}"/>
    <dgm:cxn modelId="{84260381-0D81-4F73-9E5F-C0297F67CA83}" srcId="{A7A62F37-2C3A-409B-9717-E45FC674B1AA}" destId="{FE996B4A-A80A-4840-837B-CFCF716BBC08}" srcOrd="0" destOrd="0" parTransId="{B30D172D-D5F4-4F5B-BC87-856C496C33A1}" sibTransId="{9ECAD657-4968-4598-8598-F16977E5F8B4}"/>
    <dgm:cxn modelId="{39F61ECB-F5EF-4770-866D-02D3166E4AA9}" type="presOf" srcId="{A7A62F37-2C3A-409B-9717-E45FC674B1AA}" destId="{CE4B21BF-B50A-4A56-B1F3-0A2F846D00C4}" srcOrd="0" destOrd="0" presId="urn:microsoft.com/office/officeart/2008/layout/LinedList"/>
    <dgm:cxn modelId="{67D231D0-FB6E-42C1-886A-CE713A7BBC11}" srcId="{A7A62F37-2C3A-409B-9717-E45FC674B1AA}" destId="{4F9CC5CE-CB18-4092-B69E-EE16DB53B197}" srcOrd="2" destOrd="0" parTransId="{D9889FC4-9A86-4893-8C6B-18001D7AAE52}" sibTransId="{219199B1-D7BC-4320-9F1B-E3BE72C440E0}"/>
    <dgm:cxn modelId="{6552B7FB-4BCE-42CF-9D69-681AB7F7265F}" srcId="{A7A62F37-2C3A-409B-9717-E45FC674B1AA}" destId="{AF9242EE-8B04-4FEA-AE34-E567F92438C0}" srcOrd="3" destOrd="0" parTransId="{B8D86AAC-36C9-47D0-993A-D228170E2B27}" sibTransId="{AB74F0EC-D8B5-4D79-B848-6F35B314A5BF}"/>
    <dgm:cxn modelId="{EA2461A3-9144-4E98-8BEB-5D03CE4C0396}" type="presParOf" srcId="{CE4B21BF-B50A-4A56-B1F3-0A2F846D00C4}" destId="{64080C18-B431-415B-9C3F-4DE959AB1F23}" srcOrd="0" destOrd="0" presId="urn:microsoft.com/office/officeart/2008/layout/LinedList"/>
    <dgm:cxn modelId="{600BE7E4-2719-415D-A73D-939E464D300F}" type="presParOf" srcId="{CE4B21BF-B50A-4A56-B1F3-0A2F846D00C4}" destId="{EC1E4F20-7F90-4921-892B-C3976A998F70}" srcOrd="1" destOrd="0" presId="urn:microsoft.com/office/officeart/2008/layout/LinedList"/>
    <dgm:cxn modelId="{CD698201-B088-4265-A15B-7A8E9D82CA62}" type="presParOf" srcId="{EC1E4F20-7F90-4921-892B-C3976A998F70}" destId="{F3D535C2-BB2E-4AF2-9BD5-801B0293AD46}" srcOrd="0" destOrd="0" presId="urn:microsoft.com/office/officeart/2008/layout/LinedList"/>
    <dgm:cxn modelId="{3689D111-30CA-4E58-A238-543B3B2D2BD6}" type="presParOf" srcId="{EC1E4F20-7F90-4921-892B-C3976A998F70}" destId="{E776D23C-CC81-4E3A-ACB7-F42C96C472B7}" srcOrd="1" destOrd="0" presId="urn:microsoft.com/office/officeart/2008/layout/LinedList"/>
    <dgm:cxn modelId="{53CD647E-5E53-4A61-BC4D-15BC782DE20A}" type="presParOf" srcId="{CE4B21BF-B50A-4A56-B1F3-0A2F846D00C4}" destId="{A3F9A083-0872-46A2-8D14-CAA009E90DD1}" srcOrd="2" destOrd="0" presId="urn:microsoft.com/office/officeart/2008/layout/LinedList"/>
    <dgm:cxn modelId="{28A3ABC4-CA4A-4B3C-A43A-5F877A5B04D9}" type="presParOf" srcId="{CE4B21BF-B50A-4A56-B1F3-0A2F846D00C4}" destId="{2B707049-2F0E-4533-947F-8084C558B895}" srcOrd="3" destOrd="0" presId="urn:microsoft.com/office/officeart/2008/layout/LinedList"/>
    <dgm:cxn modelId="{17177033-0606-4880-ABB2-D0B6E7F7701D}" type="presParOf" srcId="{2B707049-2F0E-4533-947F-8084C558B895}" destId="{CDFEA18D-48FB-42B5-9873-10B4C84054EF}" srcOrd="0" destOrd="0" presId="urn:microsoft.com/office/officeart/2008/layout/LinedList"/>
    <dgm:cxn modelId="{3585FF26-A70C-4CB1-BBD6-3FCBE28AF173}" type="presParOf" srcId="{2B707049-2F0E-4533-947F-8084C558B895}" destId="{E2D41061-6F7A-4936-A9CE-BEC59516FFE8}" srcOrd="1" destOrd="0" presId="urn:microsoft.com/office/officeart/2008/layout/LinedList"/>
    <dgm:cxn modelId="{3A40BFF7-33B1-4ACD-8235-231712910EA6}" type="presParOf" srcId="{CE4B21BF-B50A-4A56-B1F3-0A2F846D00C4}" destId="{BEAE187B-3AF1-4895-985E-ED508C4EF2BF}" srcOrd="4" destOrd="0" presId="urn:microsoft.com/office/officeart/2008/layout/LinedList"/>
    <dgm:cxn modelId="{BA1ACC2E-8140-4F66-8860-D23EFC3BC2F3}" type="presParOf" srcId="{CE4B21BF-B50A-4A56-B1F3-0A2F846D00C4}" destId="{9129B671-4A62-4E12-831D-DEC4E4FDE015}" srcOrd="5" destOrd="0" presId="urn:microsoft.com/office/officeart/2008/layout/LinedList"/>
    <dgm:cxn modelId="{19A24A07-F2C7-4937-885D-3E35C71CC26B}" type="presParOf" srcId="{9129B671-4A62-4E12-831D-DEC4E4FDE015}" destId="{BFCE4A1C-05C0-4B2D-B206-F6535A7FD05F}" srcOrd="0" destOrd="0" presId="urn:microsoft.com/office/officeart/2008/layout/LinedList"/>
    <dgm:cxn modelId="{4BCDECE8-D09C-4102-87FC-8441117BA08A}" type="presParOf" srcId="{9129B671-4A62-4E12-831D-DEC4E4FDE015}" destId="{3A40162E-906D-43B8-9093-1A4426713DFE}" srcOrd="1" destOrd="0" presId="urn:microsoft.com/office/officeart/2008/layout/LinedList"/>
    <dgm:cxn modelId="{283865B6-345A-4B0E-A665-EB06EE0187B2}" type="presParOf" srcId="{CE4B21BF-B50A-4A56-B1F3-0A2F846D00C4}" destId="{E2BB8C23-2947-40B7-9813-6B1B7536742D}" srcOrd="6" destOrd="0" presId="urn:microsoft.com/office/officeart/2008/layout/LinedList"/>
    <dgm:cxn modelId="{8FFCF2BA-F1E5-4E91-A773-16CA48ADDFB3}" type="presParOf" srcId="{CE4B21BF-B50A-4A56-B1F3-0A2F846D00C4}" destId="{3C4C6E03-A4BD-4051-9A89-0E7D8561169A}" srcOrd="7" destOrd="0" presId="urn:microsoft.com/office/officeart/2008/layout/LinedList"/>
    <dgm:cxn modelId="{C9E50B4B-056A-4A9E-B29D-9223EC6C80CE}" type="presParOf" srcId="{3C4C6E03-A4BD-4051-9A89-0E7D8561169A}" destId="{CEFAAF99-EE6D-490D-B6DE-30334747EE33}" srcOrd="0" destOrd="0" presId="urn:microsoft.com/office/officeart/2008/layout/LinedList"/>
    <dgm:cxn modelId="{6B27EC46-DFEE-4839-A1D6-666D3CCCD55F}" type="presParOf" srcId="{3C4C6E03-A4BD-4051-9A89-0E7D8561169A}" destId="{B4EBBE57-CEAA-439D-B96E-772BB0293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80C18-B431-415B-9C3F-4DE959AB1F23}">
      <dsp:nvSpPr>
        <dsp:cNvPr id="0" name=""/>
        <dsp:cNvSpPr/>
      </dsp:nvSpPr>
      <dsp:spPr>
        <a:xfrm>
          <a:off x="0" y="0"/>
          <a:ext cx="11087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535C2-BB2E-4AF2-9BD5-801B0293AD46}">
      <dsp:nvSpPr>
        <dsp:cNvPr id="0" name=""/>
        <dsp:cNvSpPr/>
      </dsp:nvSpPr>
      <dsp:spPr>
        <a:xfrm>
          <a:off x="0" y="0"/>
          <a:ext cx="11087356" cy="107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How does a child enroll in a Prevention SEL group?</a:t>
          </a:r>
        </a:p>
      </dsp:txBody>
      <dsp:txXfrm>
        <a:off x="0" y="0"/>
        <a:ext cx="11087356" cy="1074779"/>
      </dsp:txXfrm>
    </dsp:sp>
    <dsp:sp modelId="{A3F9A083-0872-46A2-8D14-CAA009E90DD1}">
      <dsp:nvSpPr>
        <dsp:cNvPr id="0" name=""/>
        <dsp:cNvSpPr/>
      </dsp:nvSpPr>
      <dsp:spPr>
        <a:xfrm>
          <a:off x="0" y="1074779"/>
          <a:ext cx="11087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A18D-48FB-42B5-9873-10B4C84054EF}">
      <dsp:nvSpPr>
        <dsp:cNvPr id="0" name=""/>
        <dsp:cNvSpPr/>
      </dsp:nvSpPr>
      <dsp:spPr>
        <a:xfrm>
          <a:off x="0" y="1074779"/>
          <a:ext cx="11087356" cy="107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school counselor, FSL, or other appropriate staff identify students who are showing early signs of emotional and/or behavioral irregularities. </a:t>
          </a:r>
        </a:p>
      </dsp:txBody>
      <dsp:txXfrm>
        <a:off x="0" y="1074779"/>
        <a:ext cx="11087356" cy="1074779"/>
      </dsp:txXfrm>
    </dsp:sp>
    <dsp:sp modelId="{BEAE187B-3AF1-4895-985E-ED508C4EF2BF}">
      <dsp:nvSpPr>
        <dsp:cNvPr id="0" name=""/>
        <dsp:cNvSpPr/>
      </dsp:nvSpPr>
      <dsp:spPr>
        <a:xfrm>
          <a:off x="0" y="2149559"/>
          <a:ext cx="11087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E4A1C-05C0-4B2D-B206-F6535A7FD05F}">
      <dsp:nvSpPr>
        <dsp:cNvPr id="0" name=""/>
        <dsp:cNvSpPr/>
      </dsp:nvSpPr>
      <dsp:spPr>
        <a:xfrm>
          <a:off x="0" y="2149559"/>
          <a:ext cx="11087356" cy="107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consent form is filled by the student’s parent/guardian and all information is sent to the Prevention team. </a:t>
          </a:r>
        </a:p>
      </dsp:txBody>
      <dsp:txXfrm>
        <a:off x="0" y="2149559"/>
        <a:ext cx="11087356" cy="1074779"/>
      </dsp:txXfrm>
    </dsp:sp>
    <dsp:sp modelId="{E2BB8C23-2947-40B7-9813-6B1B7536742D}">
      <dsp:nvSpPr>
        <dsp:cNvPr id="0" name=""/>
        <dsp:cNvSpPr/>
      </dsp:nvSpPr>
      <dsp:spPr>
        <a:xfrm>
          <a:off x="0" y="3224339"/>
          <a:ext cx="11087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AAF99-EE6D-490D-B6DE-30334747EE33}">
      <dsp:nvSpPr>
        <dsp:cNvPr id="0" name=""/>
        <dsp:cNvSpPr/>
      </dsp:nvSpPr>
      <dsp:spPr>
        <a:xfrm>
          <a:off x="0" y="3224339"/>
          <a:ext cx="11087356" cy="107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a student is not currently receiving Burrell school-based services (therapy or suppose specialists), they will be placed into an SEL group. The Prevention Specialist will pull students into group 30-45 minutes one day a school week. </a:t>
          </a:r>
        </a:p>
      </dsp:txBody>
      <dsp:txXfrm>
        <a:off x="0" y="3224339"/>
        <a:ext cx="11087356" cy="107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92077-C030-4C6A-BF07-0BD1FB2C20E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2737F-AAA0-4B8D-B338-611868C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4374612" y="640120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75" y="1107572"/>
            <a:ext cx="968464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713" y="5908586"/>
            <a:ext cx="8045373" cy="7422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1395" y="6375679"/>
            <a:ext cx="1165546" cy="345796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037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451" y="1107572"/>
            <a:ext cx="4252489" cy="4252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sub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2929" y="6375679"/>
            <a:ext cx="6150935" cy="345796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728356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87785" y="6141974"/>
            <a:ext cx="552786" cy="60383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546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44546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4pPr>
            <a:lvl5pPr>
              <a:defRPr>
                <a:solidFill>
                  <a:srgbClr val="4454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13899"/>
            <a:ext cx="2819399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76516" y="6155856"/>
            <a:ext cx="552786" cy="603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413899"/>
            <a:ext cx="2819399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62609" y="6155856"/>
            <a:ext cx="552786" cy="60383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1" y="641389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616362" y="2286001"/>
            <a:ext cx="4813638" cy="359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546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44546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4pPr>
            <a:lvl5pPr>
              <a:defRPr>
                <a:solidFill>
                  <a:srgbClr val="4454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452725" y="2286000"/>
            <a:ext cx="4813638" cy="359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546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44546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445463"/>
                </a:solidFill>
              </a:defRPr>
            </a:lvl4pPr>
            <a:lvl5pPr>
              <a:defRPr>
                <a:solidFill>
                  <a:srgbClr val="4454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413899"/>
            <a:ext cx="2819399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62609" y="6155856"/>
            <a:ext cx="552786" cy="603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 userDrawn="1"/>
        </p:nvSpPr>
        <p:spPr bwMode="auto">
          <a:xfrm>
            <a:off x="479798" y="0"/>
            <a:ext cx="1171220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75692" y="6454812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11943018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-31994" y="6196769"/>
            <a:ext cx="552786" cy="603839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610601" y="641389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70308" y="1871041"/>
            <a:ext cx="10337840" cy="444455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 sz="240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70308" y="559767"/>
            <a:ext cx="10337840" cy="131127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4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75692" y="6454812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44658" y="6185819"/>
            <a:ext cx="552786" cy="603839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610601" y="641389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0792" y="1856737"/>
            <a:ext cx="11087356" cy="42991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 sz="240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85" y="1432"/>
            <a:ext cx="12142714" cy="1679531"/>
            <a:chOff x="71186" y="1432"/>
            <a:chExt cx="12202946" cy="1679531"/>
          </a:xfrm>
        </p:grpSpPr>
        <p:sp>
          <p:nvSpPr>
            <p:cNvPr id="17" name="Freeform 11" title="right scallop background shape"/>
            <p:cNvSpPr/>
            <p:nvPr userDrawn="1"/>
          </p:nvSpPr>
          <p:spPr bwMode="auto">
            <a:xfrm>
              <a:off x="82132" y="1432"/>
              <a:ext cx="12192000" cy="1679531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/>
            <a:srcRect l="19541"/>
            <a:stretch/>
          </p:blipFill>
          <p:spPr>
            <a:xfrm>
              <a:off x="71186" y="1432"/>
              <a:ext cx="856679" cy="167953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 userDrawn="1">
            <p:ph type="title"/>
          </p:nvPr>
        </p:nvSpPr>
        <p:spPr>
          <a:xfrm>
            <a:off x="520792" y="462691"/>
            <a:ext cx="11087356" cy="109509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 title="left edge border"/>
          <p:cNvSpPr/>
          <p:nvPr userDrawn="1"/>
        </p:nvSpPr>
        <p:spPr>
          <a:xfrm>
            <a:off x="11908536" y="1432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87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 userDrawn="1"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425676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11473487" y="6167633"/>
            <a:ext cx="552786" cy="603839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610601" y="641389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3032" y="1653870"/>
            <a:ext cx="5525794" cy="45980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45463"/>
                </a:solidFill>
              </a:defRPr>
            </a:lvl1pPr>
            <a:lvl2pPr marL="685800" indent="-228600">
              <a:buClr>
                <a:srgbClr val="DC6DAA"/>
              </a:buClr>
              <a:buFont typeface="Arial" panose="020B0604020202020204" pitchFamily="34" charset="0"/>
              <a:buChar char="•"/>
              <a:defRPr sz="2400">
                <a:solidFill>
                  <a:srgbClr val="445463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445463"/>
                </a:solidFill>
              </a:defRPr>
            </a:lvl3pPr>
            <a:lvl4pPr marL="1600200" indent="-228600">
              <a:buClr>
                <a:schemeClr val="accent3">
                  <a:lumMod val="8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45463"/>
                </a:solidFill>
              </a:defRPr>
            </a:lvl4pPr>
            <a:lvl5pPr>
              <a:defRPr sz="1800">
                <a:solidFill>
                  <a:srgbClr val="4454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425676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11473487" y="6167633"/>
            <a:ext cx="552786" cy="60383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4031" r="34932" b="42733"/>
          <a:stretch/>
        </p:blipFill>
        <p:spPr>
          <a:xfrm>
            <a:off x="76516" y="6155856"/>
            <a:ext cx="552786" cy="603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8" r:id="rId6"/>
    <p:sldLayoutId id="2147483660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/>
          <a:p>
            <a:r>
              <a:rPr lang="en-US" dirty="0"/>
              <a:t>Prevention Services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/>
          <a:p>
            <a:r>
              <a:rPr lang="en-US" dirty="0"/>
              <a:t>Youth school-based and community</a:t>
            </a:r>
          </a:p>
        </p:txBody>
      </p:sp>
    </p:spTree>
    <p:extLst>
      <p:ext uri="{BB962C8B-B14F-4D97-AF65-F5344CB8AC3E}">
        <p14:creationId xmlns:p14="http://schemas.microsoft.com/office/powerpoint/2010/main" val="409714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5EE27568-D7BD-32A9-4ED1-2FBCE4586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3464" y="0"/>
            <a:ext cx="6527883" cy="4164165"/>
          </a:xfrm>
        </p:spPr>
        <p:txBody>
          <a:bodyPr/>
          <a:lstStyle/>
          <a:p>
            <a:r>
              <a:rPr lang="en-US" dirty="0"/>
              <a:t>Who are we?</a:t>
            </a:r>
          </a:p>
          <a:p>
            <a:endParaRPr lang="en-US" dirty="0"/>
          </a:p>
          <a:p>
            <a:r>
              <a:rPr lang="en-US" sz="1900" b="1" i="0" u="none" strike="noStrike" dirty="0">
                <a:solidFill>
                  <a:srgbClr val="EF53EF"/>
                </a:solidFill>
                <a:effectLst/>
              </a:rPr>
              <a:t>Providing Preventative Mental Health for the Eastern Jackson County Area</a:t>
            </a:r>
            <a:endParaRPr lang="en-US" sz="1900" dirty="0"/>
          </a:p>
          <a:p>
            <a:r>
              <a:rPr lang="en-US" sz="1800" dirty="0"/>
              <a:t>The Burrell Prevention team consists of state certified Prevention Specialists. Specialists are split between two focuses: social emotional learning, and Prevention Diversion. Our SEL specialists facilitate groups for students in their schools and communities. Diversion specialists meet with suspended students one-on-one, and youth court groups, to introduce them to mental health and implement a behavioral intervention program.  All specialists also partner with external organizations to co-facilitate groups in community spaces for Jackson county youth. </a:t>
            </a:r>
          </a:p>
          <a:p>
            <a:endParaRPr lang="en-US" sz="24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6AE3929-4C13-EF29-172C-90AC800E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/>
          <a:lstStyle/>
          <a:p>
            <a:r>
              <a:rPr lang="en-US" dirty="0"/>
              <a:t>What is prevention?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87587D7-C902-97FD-B2D0-54D2C6637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Prevention in mental health focuses on 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proactive measures to reduce the risk of mental health issues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. Unlike traditional mental health practices, which often emphasize treatment after problems arise, preventive mental health encourages interventions that promote well-being before any symptoms manifest.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Graphic 2" descr="Right And Left Brain with solid fill">
            <a:extLst>
              <a:ext uri="{FF2B5EF4-FFF2-40B4-BE49-F238E27FC236}">
                <a16:creationId xmlns:a16="http://schemas.microsoft.com/office/drawing/2014/main" id="{7F9C4C0C-B494-C192-DE96-2CCCEBBB2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632" y="4571222"/>
            <a:ext cx="1903445" cy="19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 (SEL)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4645" y="2035835"/>
            <a:ext cx="4070820" cy="3593591"/>
          </a:xfrm>
        </p:spPr>
        <p:txBody>
          <a:bodyPr/>
          <a:lstStyle/>
          <a:p>
            <a:pPr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Burrell Prevention team provides SEL groups for elementary and middle schools. 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Programs run either an entire semester, or the school year depending on the curriculum and needs of students.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Curriculums for groups are chosen by the school from a menu of evidence-based programs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ts val="1500"/>
              </a:lnSpc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Topics for SEL groups include: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Loneliness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Bullying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Self Confidence 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Classroom kindness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Coping skills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n-US" sz="1400" b="0" i="0" u="none" strike="noStrike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Goal setting and making choices</a:t>
            </a:r>
            <a:endParaRPr lang="en-US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C9222A-D5E9-0336-62D7-96E08DA66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2"/>
          <a:stretch/>
        </p:blipFill>
        <p:spPr bwMode="auto">
          <a:xfrm>
            <a:off x="6552406" y="1764226"/>
            <a:ext cx="205811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40F903-690A-6CBD-9FDD-E5151BBD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83" y="3155277"/>
            <a:ext cx="2471737" cy="5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B8D79A-D499-FEE9-9511-14497487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98" y="4021929"/>
            <a:ext cx="2270137" cy="10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45EDBD1-0926-39A4-1744-CE2860A6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468" y="3865433"/>
            <a:ext cx="1283178" cy="9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DBB934A-1533-6070-4A64-50A535FA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69" y="5464036"/>
            <a:ext cx="2260569" cy="7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6707A25-ED17-2F2E-77F8-9769EE8A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75" y="1802194"/>
            <a:ext cx="1906291" cy="10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0792" y="462691"/>
            <a:ext cx="11087356" cy="1095090"/>
          </a:xfrm>
        </p:spPr>
        <p:txBody>
          <a:bodyPr anchor="ctr">
            <a:normAutofit/>
          </a:bodyPr>
          <a:lstStyle/>
          <a:p>
            <a:r>
              <a:rPr lang="en-US" dirty="0"/>
              <a:t>SEL enrollment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DD17FCD-B344-B1A3-6F04-6A6D56440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92968"/>
              </p:ext>
            </p:extLst>
          </p:nvPr>
        </p:nvGraphicFramePr>
        <p:xfrm>
          <a:off x="520792" y="1753220"/>
          <a:ext cx="11087356" cy="429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72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085C017-1180-BA55-A1E5-3858FC5B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350" y="1856736"/>
            <a:ext cx="4749948" cy="4299119"/>
          </a:xfrm>
        </p:spPr>
        <p:txBody>
          <a:bodyPr/>
          <a:lstStyle/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Prevention Diversion is designed for students in Middle and High School who are suspended for behavioral concerns such as substance use and fighting.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Students who participate in the diversion program can learn healthy coping, substance use education, decision-making skills, and goal setting practices.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Students enrolled in the diversion program will participate in a Daily Living Assessment to ensure the best programming is selected.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Diversion sessions take place during school, once a week, for typically an hour. The diversion program can last 6-12 weeks depending on engagement and needs of the student. If a student is suspended long-term, office and virtual sessions are available.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Students participating in the diversion program can reduce their suspensions and prevent future discipline upon completion of the program.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ts val="1200"/>
              </a:lnSpc>
            </a:pP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Each school district has their own specific suspension policies and discipline regarding diversion. 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792" y="462691"/>
            <a:ext cx="11087356" cy="1095090"/>
          </a:xfrm>
        </p:spPr>
        <p:txBody>
          <a:bodyPr anchor="ctr">
            <a:normAutofit/>
          </a:bodyPr>
          <a:lstStyle/>
          <a:p>
            <a:r>
              <a:rPr lang="en-US"/>
              <a:t>Prevention diversion</a:t>
            </a:r>
            <a:endParaRPr lang="en-US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5C28E95-DEC9-CC27-1B65-913CBDF4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1" y="1961104"/>
            <a:ext cx="1808941" cy="9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6F331974-5238-F121-5A5B-370A6CAC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21" y="2016852"/>
            <a:ext cx="1726873" cy="10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765060A8-F67D-ECC2-87F0-AA401C257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30235" r="13791" b="33542"/>
          <a:stretch/>
        </p:blipFill>
        <p:spPr bwMode="auto">
          <a:xfrm>
            <a:off x="2426057" y="3600900"/>
            <a:ext cx="2845837" cy="9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ED31B2EA-62E1-E221-D527-30004C24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2" y="4779407"/>
            <a:ext cx="3872619" cy="10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685A4406-B317-6DD1-28ED-39D75501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" y="3111942"/>
            <a:ext cx="2154268" cy="6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2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0308" y="1871041"/>
            <a:ext cx="7562193" cy="4444553"/>
          </a:xfrm>
        </p:spPr>
        <p:txBody>
          <a:bodyPr>
            <a:normAutofit fontScale="92500" lnSpcReduction="20000"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Diversion referral process</a:t>
            </a:r>
            <a:r>
              <a:rPr lang="en-US" sz="2400" b="0" i="0" dirty="0">
                <a:effectLst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b="0" i="0" u="none" strike="noStrike" dirty="0">
                <a:effectLst/>
              </a:rPr>
              <a:t>Student is suspended from school for substance use, fighting, or other behavioral concerns.</a:t>
            </a:r>
            <a:r>
              <a:rPr lang="en-US" b="0" i="0" dirty="0">
                <a:effectLst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b="0" i="0" u="none" strike="noStrike" dirty="0">
                <a:effectLst/>
              </a:rPr>
              <a:t>A consent form is sent to the parent/guardian to be signed.</a:t>
            </a:r>
            <a:r>
              <a:rPr lang="en-US" b="0" i="0" dirty="0">
                <a:effectLst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b="0" i="0" u="none" strike="noStrike" dirty="0">
                <a:effectLst/>
              </a:rPr>
              <a:t>A counselor or FSL will fill out the referral form and email it, along with the signed consent form, to the Prevention Supervisor.</a:t>
            </a:r>
            <a:r>
              <a:rPr lang="en-US" b="0" i="0" dirty="0">
                <a:effectLst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b="0" i="0" u="none" strike="noStrike" dirty="0">
                <a:effectLst/>
              </a:rPr>
              <a:t>If the referred student is not currently enrolled in another Burrell school-based program, they are assigned a Prevention Diversion specialist.</a:t>
            </a:r>
            <a:r>
              <a:rPr lang="en-US" b="0" i="0" dirty="0">
                <a:effectLst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dirty="0"/>
              <a:t>The specialist</a:t>
            </a:r>
            <a:r>
              <a:rPr lang="en-US" b="0" i="0" u="none" strike="noStrike" dirty="0">
                <a:effectLst/>
              </a:rPr>
              <a:t> will reach out to parent/guardian and begin sessions with the student at their school in accordance with their class schedule. </a:t>
            </a:r>
            <a:r>
              <a:rPr lang="en-US" b="0" i="0" dirty="0">
                <a:effectLst/>
              </a:rPr>
              <a:t>​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308" y="559767"/>
            <a:ext cx="10337840" cy="1311274"/>
          </a:xfrm>
        </p:spPr>
        <p:txBody>
          <a:bodyPr anchor="ctr">
            <a:normAutofit/>
          </a:bodyPr>
          <a:lstStyle/>
          <a:p>
            <a:r>
              <a:rPr lang="en-US" dirty="0"/>
              <a:t>Diversion enrollment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670B8A-A5E5-5956-F15C-77F23750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64" y="830193"/>
            <a:ext cx="2943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7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364" y="-805203"/>
            <a:ext cx="9684648" cy="4394988"/>
          </a:xfrm>
        </p:spPr>
        <p:txBody>
          <a:bodyPr/>
          <a:lstStyle/>
          <a:p>
            <a:r>
              <a:rPr lang="en-US" sz="5400" dirty="0"/>
              <a:t>Eastern Jackson county prevention coalition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69D8851-DDCD-B127-17C1-0FBEA40C3410}"/>
              </a:ext>
            </a:extLst>
          </p:cNvPr>
          <p:cNvSpPr>
            <a:spLocks noGrp="1"/>
          </p:cNvSpPr>
          <p:nvPr/>
        </p:nvSpPr>
        <p:spPr>
          <a:xfrm>
            <a:off x="5080052" y="2151104"/>
            <a:ext cx="3998634" cy="28773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EJCPC is a group of community members and mental health professionals that are dedicated to creating and maintaining a healthy, drug-free Jackson County. </a:t>
            </a:r>
          </a:p>
          <a:p>
            <a:r>
              <a:rPr lang="en-US" sz="1600"/>
              <a:t>Created in the summer of 2024, this new, still-growing coalition is backed by the Burrell Prevention team. </a:t>
            </a:r>
          </a:p>
          <a:p>
            <a:r>
              <a:rPr lang="en-US" sz="1600"/>
              <a:t>We aim to hold events, education sessions, and provide information about local issues including drug use, violence, and youth services. </a:t>
            </a:r>
            <a:endParaRPr lang="en-US" sz="1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1147FFF-8F4C-C668-821E-BF31928E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64" y="5478351"/>
            <a:ext cx="3270360" cy="9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554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Custom 12">
      <a:dk1>
        <a:srgbClr val="445463"/>
      </a:dk1>
      <a:lt1>
        <a:srgbClr val="DC6DAA"/>
      </a:lt1>
      <a:dk2>
        <a:srgbClr val="445463"/>
      </a:dk2>
      <a:lt2>
        <a:srgbClr val="FFFFFF"/>
      </a:lt2>
      <a:accent1>
        <a:srgbClr val="DC6DAA"/>
      </a:accent1>
      <a:accent2>
        <a:srgbClr val="5AC3CA"/>
      </a:accent2>
      <a:accent3>
        <a:srgbClr val="FFFFFF"/>
      </a:accent3>
      <a:accent4>
        <a:srgbClr val="DC6DAA"/>
      </a:accent4>
      <a:accent5>
        <a:srgbClr val="DC6DAA"/>
      </a:accent5>
      <a:accent6>
        <a:srgbClr val="DC6DAA"/>
      </a:accent6>
      <a:hlink>
        <a:srgbClr val="445463"/>
      </a:hlink>
      <a:folHlink>
        <a:srgbClr val="445463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th Services_PPT Template" id="{6DE5231C-AA13-4DE1-A712-F0CE5660D6C0}" vid="{6290224E-1B92-46D6-B0EA-5571A39AF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3DC33D661974B97D8F3DE0E40B1E4" ma:contentTypeVersion="14" ma:contentTypeDescription="Create a new document." ma:contentTypeScope="" ma:versionID="3afd376f8f38cd891954e32c7b24f895">
  <xsd:schema xmlns:xsd="http://www.w3.org/2001/XMLSchema" xmlns:xs="http://www.w3.org/2001/XMLSchema" xmlns:p="http://schemas.microsoft.com/office/2006/metadata/properties" xmlns:ns2="9eec5639-d22b-4a32-9083-6485ae022ca1" xmlns:ns3="7214beea-44f3-4aea-a427-aa1c117b28a9" targetNamespace="http://schemas.microsoft.com/office/2006/metadata/properties" ma:root="true" ma:fieldsID="efa82d9aa64cfc78a7a1a731169628e6" ns2:_="" ns3:_="">
    <xsd:import namespace="9eec5639-d22b-4a32-9083-6485ae022ca1"/>
    <xsd:import namespace="7214beea-44f3-4aea-a427-aa1c117b2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5639-d22b-4a32-9083-6485ae022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d61267-bad4-4d81-b97c-0efb0cc7cb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4beea-44f3-4aea-a427-aa1c117b28a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2b3e5c-98dc-4f14-be64-d0c7e17890fb}" ma:internalName="TaxCatchAll" ma:showField="CatchAllData" ma:web="7214beea-44f3-4aea-a427-aa1c117b2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14beea-44f3-4aea-a427-aa1c117b28a9" xsi:nil="true"/>
    <lcf76f155ced4ddcb4097134ff3c332f xmlns="9eec5639-d22b-4a32-9083-6485ae022c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728F35-7AF5-4663-B0ED-C1377398F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c5639-d22b-4a32-9083-6485ae022ca1"/>
    <ds:schemaRef ds:uri="7214beea-44f3-4aea-a427-aa1c117b2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A92BF2-923B-4DFC-A11F-238F5DB63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C9138-6D35-428E-B02E-0EBD0172C032}">
  <ds:schemaRefs>
    <ds:schemaRef ds:uri="http://purl.org/dc/elements/1.1/"/>
    <ds:schemaRef ds:uri="7214beea-44f3-4aea-a427-aa1c117b28a9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eec5639-d22b-4a32-9083-6485ae022c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Youth Services_PPT Template</Template>
  <TotalTime>178</TotalTime>
  <Words>677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Gill Sans MT</vt:lpstr>
      <vt:lpstr>Impact</vt:lpstr>
      <vt:lpstr>Badge</vt:lpstr>
      <vt:lpstr>Prevention Services</vt:lpstr>
      <vt:lpstr>What is prevention?</vt:lpstr>
      <vt:lpstr>Social emotional learning (SEL)</vt:lpstr>
      <vt:lpstr>SEL enrollment</vt:lpstr>
      <vt:lpstr>Prevention diversion</vt:lpstr>
      <vt:lpstr>Diversion enrollment </vt:lpstr>
      <vt:lpstr>Eastern Jackson county prevention coalition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Tayler Preus, MSW, LCSW</dc:creator>
  <cp:lastModifiedBy>Allison Anderson, MA</cp:lastModifiedBy>
  <cp:revision>2</cp:revision>
  <dcterms:created xsi:type="dcterms:W3CDTF">2025-04-30T13:26:04Z</dcterms:created>
  <dcterms:modified xsi:type="dcterms:W3CDTF">2025-04-30T19:18:02Z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0x0101000CD3DC33D661974B97D8F3DE0E40B1E4</vt:lpwstr>
  </property>
  <property fmtid="{D5CDD505-2E9C-101B-9397-08002B2CF9AE}" pid="3" name="Order">
    <vt:r8>100</vt:r8>
  </property>
  <property fmtid="{D5CDD505-2E9C-101B-9397-08002B2CF9AE}" pid="4" name="MSIP_Label_767387f4-1cc2-4c86-8a36-56148ba74ad7_Enabled">
    <vt:lpwstr>true</vt:lpwstr>
  </property>
  <property fmtid="{D5CDD505-2E9C-101B-9397-08002B2CF9AE}" pid="5" name="MSIP_Label_767387f4-1cc2-4c86-8a36-56148ba74ad7_SetDate">
    <vt:lpwstr>2025-04-30T13:26:17Z</vt:lpwstr>
  </property>
  <property fmtid="{D5CDD505-2E9C-101B-9397-08002B2CF9AE}" pid="6" name="MSIP_Label_767387f4-1cc2-4c86-8a36-56148ba74ad7_Method">
    <vt:lpwstr>Standard</vt:lpwstr>
  </property>
  <property fmtid="{D5CDD505-2E9C-101B-9397-08002B2CF9AE}" pid="7" name="MSIP_Label_767387f4-1cc2-4c86-8a36-56148ba74ad7_Name">
    <vt:lpwstr>Client Default</vt:lpwstr>
  </property>
  <property fmtid="{D5CDD505-2E9C-101B-9397-08002B2CF9AE}" pid="8" name="MSIP_Label_767387f4-1cc2-4c86-8a36-56148ba74ad7_SiteId">
    <vt:lpwstr>44597b5c-59e5-43d6-8168-d99e3caba933</vt:lpwstr>
  </property>
  <property fmtid="{D5CDD505-2E9C-101B-9397-08002B2CF9AE}" pid="9" name="MSIP_Label_767387f4-1cc2-4c86-8a36-56148ba74ad7_ActionId">
    <vt:lpwstr>cc1bb60c-595c-4138-96dd-d9a9b75c8156</vt:lpwstr>
  </property>
  <property fmtid="{D5CDD505-2E9C-101B-9397-08002B2CF9AE}" pid="10" name="MSIP_Label_767387f4-1cc2-4c86-8a36-56148ba74ad7_ContentBits">
    <vt:lpwstr>0</vt:lpwstr>
  </property>
  <property fmtid="{D5CDD505-2E9C-101B-9397-08002B2CF9AE}" pid="11" name="MSIP_Label_767387f4-1cc2-4c86-8a36-56148ba74ad7_Tag">
    <vt:lpwstr>10, 3, 0, 1</vt:lpwstr>
  </property>
</Properties>
</file>